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71C937-6655-A946-8FDA-B814E6B7F346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C464E-17EE-7147-9435-FB7A464FA4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Reading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9 &amp; 9A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5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Question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784170"/>
          </a:xfrm>
        </p:spPr>
        <p:txBody>
          <a:bodyPr>
            <a:normAutofit/>
          </a:bodyPr>
          <a:lstStyle/>
          <a:p>
            <a:r>
              <a:rPr lang="en-US" sz="3200" dirty="0"/>
              <a:t>Ask questions that arise as you read.</a:t>
            </a:r>
            <a:r>
              <a:rPr lang="en-US" sz="32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59" y="2355997"/>
            <a:ext cx="78831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Vocab: What does “scintillating” mean?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Story based: How is this character related to the main character again?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9419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Predict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1644621"/>
          </a:xfrm>
        </p:spPr>
        <p:txBody>
          <a:bodyPr>
            <a:normAutofit/>
          </a:bodyPr>
          <a:lstStyle/>
          <a:p>
            <a:r>
              <a:rPr lang="en-US" sz="3200" dirty="0"/>
              <a:t>Make reasoned guesses, based on what’s happened so far, about what might happen next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688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Clarify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Clear up confusion and answer questions.</a:t>
            </a:r>
            <a:r>
              <a:rPr lang="en-US" sz="3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" y="2376484"/>
            <a:ext cx="7330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Vocab: Actually look up the definition to a word you are unfamiliar with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Check back: This character is the main character’s cousin! Got it.</a:t>
            </a:r>
            <a:br>
              <a:rPr lang="en-US" sz="2400" b="1" dirty="0" smtClean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2090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Evaluate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 your common sense and evidence from the selections to form opinions and draw conclusions.</a:t>
            </a:r>
            <a:r>
              <a:rPr lang="en-US" sz="32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" y="2991092"/>
            <a:ext cx="7698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About characters: </a:t>
            </a:r>
            <a:r>
              <a:rPr lang="en-US" sz="2800" b="1" dirty="0" err="1" smtClean="0"/>
              <a:t>Rainsford</a:t>
            </a:r>
            <a:r>
              <a:rPr lang="en-US" sz="2800" b="1" dirty="0" smtClean="0"/>
              <a:t> is intelligent and brave.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About plot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5696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visualize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Visualize characters, events, and setting to help you understand what’s happening.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01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Summarize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Review some of the main ideas or events.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625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Connect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51330"/>
          </a:xfrm>
        </p:spPr>
        <p:txBody>
          <a:bodyPr>
            <a:normAutofit/>
          </a:bodyPr>
          <a:lstStyle/>
          <a:p>
            <a:r>
              <a:rPr lang="en-US" sz="3200" dirty="0"/>
              <a:t>Compare the </a:t>
            </a:r>
            <a:r>
              <a:rPr lang="en-US" sz="3200" dirty="0" smtClean="0"/>
              <a:t>text:</a:t>
            </a:r>
            <a:br>
              <a:rPr lang="en-US" sz="3200" dirty="0" smtClean="0"/>
            </a:br>
            <a:r>
              <a:rPr lang="en-US" sz="3200" dirty="0" smtClean="0"/>
              <a:t>- with </a:t>
            </a:r>
            <a:r>
              <a:rPr lang="en-US" sz="3200" dirty="0"/>
              <a:t>something in your own experience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- with </a:t>
            </a:r>
            <a:r>
              <a:rPr lang="en-US" sz="3200" dirty="0"/>
              <a:t>another text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 with </a:t>
            </a:r>
            <a:r>
              <a:rPr lang="en-US" sz="3200" dirty="0"/>
              <a:t>ideas within the </a:t>
            </a:r>
            <a:r>
              <a:rPr lang="en-US" sz="3200" dirty="0" smtClean="0"/>
              <a:t>text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1434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40</TotalTime>
  <Words>120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Active Reading Strategies</vt:lpstr>
      <vt:lpstr>Question</vt:lpstr>
      <vt:lpstr>Predict</vt:lpstr>
      <vt:lpstr>Clarify</vt:lpstr>
      <vt:lpstr>Evaluate</vt:lpstr>
      <vt:lpstr>visualize</vt:lpstr>
      <vt:lpstr>Summarize</vt:lpstr>
      <vt:lpstr>Connect</vt:lpstr>
    </vt:vector>
  </TitlesOfParts>
  <Company>Bellevue 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Reading Strategies</dc:title>
  <dc:creator>Kristen Schweer</dc:creator>
  <cp:lastModifiedBy>Kristen Schweer</cp:lastModifiedBy>
  <cp:revision>2</cp:revision>
  <dcterms:created xsi:type="dcterms:W3CDTF">2014-08-15T12:33:21Z</dcterms:created>
  <dcterms:modified xsi:type="dcterms:W3CDTF">2014-08-15T13:13:49Z</dcterms:modified>
</cp:coreProperties>
</file>