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9"/>
  </p:normalViewPr>
  <p:slideViewPr>
    <p:cSldViewPr snapToGrid="0" snapToObjects="1">
      <p:cViewPr varScale="1">
        <p:scale>
          <a:sx n="95" d="100"/>
          <a:sy n="95" d="100"/>
        </p:scale>
        <p:origin x="20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nd_JAo5cfdg&amp;list=PLopJhusTRlp8QY-fcOTNx198xL5ioFDRO&amp;index=10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lj3iNxZ8Dww&amp;index=3&amp;list=PLopJhusTRlp8QY-fcOTNx198xL5ioFDRO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wmjGz4PS6sI&amp;list=PLopJhusTRlp8QY-fcOTNx198xL5ioFDRO&amp;index=2" TargetMode="Externa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1nXhAjuICTA&amp;index=1&amp;list=PLopJhusTRlp8QY-fcOTNx198xL5ioFDRO" TargetMode="Externa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Career Center Speeches</a:t>
            </a:r>
            <a:endParaRPr lang="en-US" sz="5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you need to know...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2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3-4 minutes long</a:t>
            </a:r>
          </a:p>
          <a:p>
            <a:r>
              <a:rPr lang="en-US" sz="2800" dirty="0" smtClean="0"/>
              <a:t>Time includes the intro video (30 sec -1 min in length)</a:t>
            </a:r>
          </a:p>
          <a:p>
            <a:r>
              <a:rPr lang="en-US" sz="2800" dirty="0" smtClean="0"/>
              <a:t>Professional &amp; entertaining</a:t>
            </a:r>
          </a:p>
          <a:p>
            <a:r>
              <a:rPr lang="en-US" sz="2800" dirty="0" smtClean="0"/>
              <a:t>Informs the class:</a:t>
            </a:r>
            <a:br>
              <a:rPr lang="en-US" sz="2800" dirty="0" smtClean="0"/>
            </a:br>
            <a:r>
              <a:rPr lang="en-US" sz="2800" dirty="0" smtClean="0"/>
              <a:t> 	- of the education needed (including classes that can </a:t>
            </a:r>
            <a:br>
              <a:rPr lang="en-US" sz="2800" dirty="0" smtClean="0"/>
            </a:br>
            <a:r>
              <a:rPr lang="en-US" sz="2800" dirty="0" smtClean="0"/>
              <a:t> 	   be taken here at BWHS)</a:t>
            </a:r>
            <a:br>
              <a:rPr lang="en-US" sz="2800" dirty="0" smtClean="0"/>
            </a:br>
            <a:r>
              <a:rPr lang="en-US" sz="2800" dirty="0" smtClean="0"/>
              <a:t> 	- salary</a:t>
            </a:r>
            <a:br>
              <a:rPr lang="en-US" sz="2800" dirty="0" smtClean="0"/>
            </a:br>
            <a:r>
              <a:rPr lang="en-US" sz="2800" dirty="0" smtClean="0"/>
              <a:t> 	- a typical day 	</a:t>
            </a:r>
            <a:br>
              <a:rPr lang="en-US" sz="2800" dirty="0" smtClean="0"/>
            </a:br>
            <a:r>
              <a:rPr lang="en-US" sz="2800" dirty="0" smtClean="0"/>
              <a:t> 	- why you’re interested in this career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72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speaking, don’t...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802" y="2057401"/>
            <a:ext cx="5860289" cy="4024313"/>
          </a:xfr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" r="25776"/>
          <a:stretch/>
        </p:blipFill>
        <p:spPr>
          <a:xfrm>
            <a:off x="285173" y="2054431"/>
            <a:ext cx="5557487" cy="40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have good posture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37" y="2193925"/>
            <a:ext cx="3900926" cy="402431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Stand up tall</a:t>
            </a:r>
          </a:p>
          <a:p>
            <a:r>
              <a:rPr lang="en-US" dirty="0" smtClean="0"/>
              <a:t>Don’t sway</a:t>
            </a:r>
          </a:p>
          <a:p>
            <a:r>
              <a:rPr lang="en-US" dirty="0" smtClean="0"/>
              <a:t>Don’t fidget</a:t>
            </a:r>
          </a:p>
          <a:p>
            <a:r>
              <a:rPr lang="en-US" dirty="0" smtClean="0"/>
              <a:t>Eye contact!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1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inflection </a:t>
            </a:r>
            <a:endParaRPr lang="en-US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31" y="2193925"/>
            <a:ext cx="4158138" cy="40243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Sound excited!</a:t>
            </a:r>
          </a:p>
          <a:p>
            <a:r>
              <a:rPr lang="en-US" dirty="0" smtClean="0"/>
              <a:t>Use highs and lows in your voice (Inflection)</a:t>
            </a:r>
          </a:p>
          <a:p>
            <a:r>
              <a:rPr lang="en-US" dirty="0" smtClean="0"/>
              <a:t>Speak slower and faster (Rate)</a:t>
            </a:r>
          </a:p>
          <a:p>
            <a:r>
              <a:rPr lang="en-US" dirty="0" smtClean="0"/>
              <a:t>Speak loudly &amp; clearly (Volume)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2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info...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4204" y="2193925"/>
            <a:ext cx="3217192" cy="402431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 may use 5 notecards</a:t>
            </a:r>
          </a:p>
          <a:p>
            <a:r>
              <a:rPr lang="en-US" dirty="0" smtClean="0"/>
              <a:t>Speeches in class: Nov 14-16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Random order</a:t>
            </a:r>
          </a:p>
          <a:p>
            <a:r>
              <a:rPr lang="en-US" dirty="0" smtClean="0"/>
              <a:t>If you don’t go the day you’re called, you automatically lose 20%</a:t>
            </a:r>
          </a:p>
          <a:p>
            <a:r>
              <a:rPr lang="en-US" dirty="0" smtClean="0"/>
              <a:t>PRACTICE AT HOME!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4522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20</TotalTime>
  <Words>116</Words>
  <Application>Microsoft Macintosh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Arial</vt:lpstr>
      <vt:lpstr>Vapor Trail</vt:lpstr>
      <vt:lpstr>Career Center Speeches</vt:lpstr>
      <vt:lpstr>Expectations</vt:lpstr>
      <vt:lpstr>When speaking, don’t...</vt:lpstr>
      <vt:lpstr>Do have good posture</vt:lpstr>
      <vt:lpstr>Use inflection </vt:lpstr>
      <vt:lpstr>More info...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Center Speeches</dc:title>
  <dc:creator>Microsoft Office User</dc:creator>
  <cp:lastModifiedBy>Microsoft Office User</cp:lastModifiedBy>
  <cp:revision>2</cp:revision>
  <dcterms:created xsi:type="dcterms:W3CDTF">2017-10-31T13:16:00Z</dcterms:created>
  <dcterms:modified xsi:type="dcterms:W3CDTF">2017-10-31T13:36:34Z</dcterms:modified>
</cp:coreProperties>
</file>