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57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764" y="4611386"/>
            <a:ext cx="4038600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of the {Epic} Hero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764" y="5544836"/>
            <a:ext cx="4038600" cy="748553"/>
          </a:xfrm>
        </p:spPr>
        <p:txBody>
          <a:bodyPr/>
          <a:lstStyle/>
          <a:p>
            <a:r>
              <a:rPr lang="en-US" dirty="0" smtClean="0"/>
              <a:t>English 9/9A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4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an Epic {Hero}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71" y="1173401"/>
            <a:ext cx="4601913" cy="49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0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{Larger} than life </a:t>
            </a:r>
            <a:r>
              <a:rPr lang="en-US" baseline="30000" dirty="0" smtClean="0"/>
              <a:t>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828" r="582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 larger-than-life hero who embodies the values of a particular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3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{tough} 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0228" r="-20228"/>
          <a:stretch>
            <a:fillRect/>
          </a:stretch>
        </p:blipFill>
        <p:spPr>
          <a:xfrm>
            <a:off x="498474" y="1600200"/>
            <a:ext cx="3657600" cy="414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Superhuman; stronger, smarter, and more clever than an ordinary person.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{Journey} </a:t>
            </a:r>
            <a:r>
              <a:rPr lang="en-US" baseline="30000" dirty="0" smtClean="0"/>
              <a:t>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8449" r="-2844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epic hero is on a quest for something of great value to himself or his people.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3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{heritage}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181" r="2518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epic hero often comes from mixed heritage: both human and divine parents; he will have human weaknesses.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</a:t>
            </a:r>
            <a:r>
              <a:rPr lang="en-US" baseline="30000" dirty="0" smtClean="0"/>
              <a:t>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683" r="1968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divine world (the gods) interfere with the human realm.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9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{Supernatural} HERO 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main character is a hero, who </a:t>
            </a:r>
            <a:r>
              <a:rPr lang="en-US" sz="2800" dirty="0" smtClean="0"/>
              <a:t>often </a:t>
            </a:r>
            <a:r>
              <a:rPr lang="en-US" sz="2800" dirty="0" smtClean="0"/>
              <a:t>possesses supernatural abilities or qualities. 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10094" b="1009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 #1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Harry Potter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7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{mission} 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hero is charged with a quest.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828" r="5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3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{Tried} and True 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hero is tested, often to prove the worthiness of himself and his quest.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71" r="16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0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{more than} human 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presence of numerous mythical beings, magical and helpful animals, and human helpers and companions.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031" r="15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361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{far, far away} lands 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hero’s travels take him to a supernatural world, often one that normal human beings are barred from entering.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803" r="14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88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{give up} yet! 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epic hero cycle must reach a low point where the hero nearly gives up his quest or appears defeated.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914" r="16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081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{arise} </a:t>
            </a:r>
            <a:r>
              <a:rPr lang="en-US" baseline="30000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Resurrection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497" r="23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32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Winner, Winner </a:t>
            </a:r>
            <a:r>
              <a:rPr lang="en-US" baseline="30000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Restitution. Often this takes the form of the hero regaining his rightful place on the throne.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5264" r="25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7108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783</TotalTime>
  <Words>294</Words>
  <Application>Microsoft Macintosh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Elements of the {Epic} Hero Cycle</vt:lpstr>
      <vt:lpstr>{Supernatural} HERO 1</vt:lpstr>
      <vt:lpstr>On a {mission} 2</vt:lpstr>
      <vt:lpstr>{Tried} and True 3</vt:lpstr>
      <vt:lpstr>{more than} human 4</vt:lpstr>
      <vt:lpstr>{far, far away} lands 5</vt:lpstr>
      <vt:lpstr>Don’t {give up} yet! 6</vt:lpstr>
      <vt:lpstr>{arise} 7</vt:lpstr>
      <vt:lpstr>Winner, Winner 8</vt:lpstr>
      <vt:lpstr>Characteristics of an Epic {Hero}</vt:lpstr>
      <vt:lpstr>{Larger} than life 1</vt:lpstr>
      <vt:lpstr>Ford {tough} 2</vt:lpstr>
      <vt:lpstr>{Journey} 3</vt:lpstr>
      <vt:lpstr>Mixed {heritage}</vt:lpstr>
      <vt:lpstr>Interference 5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the {Epic} Hero Cycle</dc:title>
  <dc:creator>Kristen Schweer</dc:creator>
  <cp:lastModifiedBy>Kristen Schweer</cp:lastModifiedBy>
  <cp:revision>8</cp:revision>
  <dcterms:created xsi:type="dcterms:W3CDTF">2012-09-04T23:28:58Z</dcterms:created>
  <dcterms:modified xsi:type="dcterms:W3CDTF">2014-07-31T03:47:27Z</dcterms:modified>
</cp:coreProperties>
</file>