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1A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18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DF52-A39A-644D-9DE9-423924C6791C}" type="datetimeFigureOut">
              <a:rPr lang="en-US" smtClean="0"/>
              <a:t>1/26/15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DF52-A39A-644D-9DE9-423924C6791C}" type="datetimeFigureOut">
              <a:rPr lang="en-US" smtClean="0"/>
              <a:t>1/26/15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779EC-B6C8-5142-A9AE-7CBD8139AF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DF52-A39A-644D-9DE9-423924C6791C}" type="datetimeFigureOut">
              <a:rPr lang="en-US" smtClean="0"/>
              <a:t>1/26/15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779EC-B6C8-5142-A9AE-7CBD8139AF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99EFDF52-A39A-644D-9DE9-423924C6791C}" type="datetimeFigureOut">
              <a:rPr lang="en-US" smtClean="0"/>
              <a:t>1/26/15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779EC-B6C8-5142-A9AE-7CBD8139AFD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99EFDF52-A39A-644D-9DE9-423924C6791C}" type="datetimeFigureOut">
              <a:rPr lang="en-US" smtClean="0"/>
              <a:t>1/26/15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779EC-B6C8-5142-A9AE-7CBD8139AF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99EFDF52-A39A-644D-9DE9-423924C6791C}" type="datetimeFigureOut">
              <a:rPr lang="en-US" smtClean="0"/>
              <a:t>1/26/15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779EC-B6C8-5142-A9AE-7CBD8139AF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DF52-A39A-644D-9DE9-423924C6791C}" type="datetimeFigureOut">
              <a:rPr lang="en-US" smtClean="0"/>
              <a:t>1/26/15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779EC-B6C8-5142-A9AE-7CBD8139AF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DF52-A39A-644D-9DE9-423924C6791C}" type="datetimeFigureOut">
              <a:rPr lang="en-US" smtClean="0"/>
              <a:t>1/26/15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779EC-B6C8-5142-A9AE-7CBD8139AF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DF52-A39A-644D-9DE9-423924C6791C}" type="datetimeFigureOut">
              <a:rPr lang="en-US" smtClean="0"/>
              <a:t>1/26/15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779EC-B6C8-5142-A9AE-7CBD8139AF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DF52-A39A-644D-9DE9-423924C6791C}" type="datetimeFigureOut">
              <a:rPr lang="en-US" smtClean="0"/>
              <a:t>1/26/15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779EC-B6C8-5142-A9AE-7CBD8139AF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DF52-A39A-644D-9DE9-423924C6791C}" type="datetimeFigureOut">
              <a:rPr lang="en-US" smtClean="0"/>
              <a:t>1/26/15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779EC-B6C8-5142-A9AE-7CBD8139AF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DF52-A39A-644D-9DE9-423924C6791C}" type="datetimeFigureOut">
              <a:rPr lang="en-US" smtClean="0"/>
              <a:t>1/26/15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779EC-B6C8-5142-A9AE-7CBD8139AFDC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DF52-A39A-644D-9DE9-423924C6791C}" type="datetimeFigureOut">
              <a:rPr lang="en-US" smtClean="0"/>
              <a:t>1/26/15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779EC-B6C8-5142-A9AE-7CBD8139AFD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DF52-A39A-644D-9DE9-423924C6791C}" type="datetimeFigureOut">
              <a:rPr lang="en-US" smtClean="0"/>
              <a:t>1/26/15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779EC-B6C8-5142-A9AE-7CBD8139AFD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DF52-A39A-644D-9DE9-423924C6791C}" type="datetimeFigureOut">
              <a:rPr lang="en-US" smtClean="0"/>
              <a:t>1/26/15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779EC-B6C8-5142-A9AE-7CBD8139AFD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DF52-A39A-644D-9DE9-423924C6791C}" type="datetimeFigureOut">
              <a:rPr lang="en-US" smtClean="0"/>
              <a:t>1/26/15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779EC-B6C8-5142-A9AE-7CBD8139AF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9EFDF52-A39A-644D-9DE9-423924C6791C}" type="datetimeFigureOut">
              <a:rPr lang="en-US" smtClean="0"/>
              <a:t>1/26/15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1D779EC-B6C8-5142-A9AE-7CBD8139AFD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embed/BpTb2RjbMn4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8925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892569"/>
            <a:ext cx="9144000" cy="1965431"/>
          </a:xfrm>
          <a:prstGeom prst="rect">
            <a:avLst/>
          </a:prstGeom>
          <a:solidFill>
            <a:srgbClr val="201A6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836030" y="4251653"/>
            <a:ext cx="6396905" cy="1606102"/>
          </a:xfrm>
        </p:spPr>
        <p:txBody>
          <a:bodyPr>
            <a:noAutofit/>
          </a:bodyPr>
          <a:lstStyle/>
          <a:p>
            <a:r>
              <a:rPr lang="en-US" sz="3600" dirty="0" smtClean="0"/>
              <a:t>Understanding and Using: Logos, Ethos &amp; Pathos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1925829" y="5740799"/>
            <a:ext cx="5693079" cy="1128495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Intro to Research and Persuasion Unit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04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118" y="360702"/>
            <a:ext cx="7583487" cy="420893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Aristotle (philosopher) taught that one’s </a:t>
            </a:r>
            <a:r>
              <a:rPr lang="en-US" sz="3200" b="1" u="sng" dirty="0" smtClean="0"/>
              <a:t>ability to persuade </a:t>
            </a:r>
            <a:r>
              <a:rPr lang="en-US" sz="3200" dirty="0" smtClean="0"/>
              <a:t>an audience is based on how well the speaker appeals to that audience in three different areas: </a:t>
            </a:r>
            <a:r>
              <a:rPr lang="en-US" sz="3200" b="1" u="sng" dirty="0" smtClean="0"/>
              <a:t>logos, ethos, </a:t>
            </a:r>
            <a:r>
              <a:rPr lang="en-US" sz="3200" u="sng" dirty="0" smtClean="0"/>
              <a:t>and </a:t>
            </a:r>
            <a:r>
              <a:rPr lang="en-US" sz="3200" b="1" u="sng" dirty="0" smtClean="0"/>
              <a:t>pathos. </a:t>
            </a:r>
            <a:endParaRPr lang="en-US" sz="32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631" y="3146865"/>
            <a:ext cx="3140895" cy="312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86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7" cy="662019"/>
          </a:xfrm>
        </p:spPr>
        <p:txBody>
          <a:bodyPr/>
          <a:lstStyle/>
          <a:p>
            <a:r>
              <a:rPr lang="en-US" dirty="0" smtClean="0"/>
              <a:t>These three areas should be </a:t>
            </a:r>
            <a:r>
              <a:rPr lang="en-US" b="1" u="sng" dirty="0" smtClean="0"/>
              <a:t>balanced</a:t>
            </a:r>
            <a:r>
              <a:rPr lang="en-US" dirty="0" smtClean="0"/>
              <a:t> within a text. 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2968964" y="2870215"/>
            <a:ext cx="3100919" cy="2738252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40056" y="2379986"/>
            <a:ext cx="1929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D7EEFB"/>
                </a:solidFill>
              </a:rPr>
              <a:t>Logos</a:t>
            </a:r>
            <a:endParaRPr lang="en-US" sz="2800" dirty="0">
              <a:solidFill>
                <a:srgbClr val="D7EEFB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69883" y="5555765"/>
            <a:ext cx="1550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D7EEFB"/>
                </a:solidFill>
              </a:rPr>
              <a:t>Pathos</a:t>
            </a:r>
            <a:endParaRPr lang="en-US" dirty="0">
              <a:solidFill>
                <a:srgbClr val="D7EEFB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94769" y="5555765"/>
            <a:ext cx="1748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D7EEFB"/>
                </a:solidFill>
              </a:rPr>
              <a:t>Ethos</a:t>
            </a:r>
            <a:endParaRPr lang="en-US" dirty="0">
              <a:solidFill>
                <a:srgbClr val="D7EEFB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379986"/>
            <a:ext cx="5391730" cy="369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61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LOGOS (most important)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Appeals to </a:t>
            </a:r>
            <a:r>
              <a:rPr lang="en-US" b="1" u="sng" dirty="0" smtClean="0"/>
              <a:t>reason</a:t>
            </a:r>
          </a:p>
          <a:p>
            <a:r>
              <a:rPr lang="en-US" dirty="0" smtClean="0"/>
              <a:t>Main point is clear </a:t>
            </a:r>
            <a:r>
              <a:rPr lang="en-US" b="1" u="sng" dirty="0" smtClean="0"/>
              <a:t>(strong thesis)</a:t>
            </a:r>
          </a:p>
          <a:p>
            <a:r>
              <a:rPr lang="en-US" dirty="0" smtClean="0"/>
              <a:t>Well supported with </a:t>
            </a:r>
            <a:r>
              <a:rPr lang="en-US" b="1" u="sng" dirty="0" smtClean="0"/>
              <a:t>facts</a:t>
            </a:r>
            <a:r>
              <a:rPr lang="en-US" dirty="0" smtClean="0"/>
              <a:t> and </a:t>
            </a:r>
            <a:r>
              <a:rPr lang="en-US" b="1" u="sng" dirty="0" smtClean="0"/>
              <a:t>examples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38267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THOS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Appeals to the </a:t>
            </a:r>
            <a:r>
              <a:rPr lang="en-US" b="1" u="sng" dirty="0" smtClean="0"/>
              <a:t>writer’s character </a:t>
            </a:r>
            <a:r>
              <a:rPr lang="en-US" u="sng" dirty="0" smtClean="0"/>
              <a:t>or </a:t>
            </a:r>
            <a:r>
              <a:rPr lang="en-US" b="1" u="sng" dirty="0" smtClean="0"/>
              <a:t>credibility</a:t>
            </a:r>
          </a:p>
          <a:p>
            <a:r>
              <a:rPr lang="en-US" dirty="0" smtClean="0"/>
              <a:t>When reading, we may ask ourselves:</a:t>
            </a:r>
            <a:br>
              <a:rPr lang="en-US" dirty="0" smtClean="0"/>
            </a:br>
            <a:r>
              <a:rPr lang="en-US" dirty="0" smtClean="0"/>
              <a:t>       “What does this author </a:t>
            </a:r>
            <a:r>
              <a:rPr lang="en-US" b="1" u="sng" dirty="0" smtClean="0"/>
              <a:t>know abou</a:t>
            </a:r>
            <a:r>
              <a:rPr lang="en-US" dirty="0" smtClean="0"/>
              <a:t>t this topic?” </a:t>
            </a:r>
            <a:br>
              <a:rPr lang="en-US" dirty="0" smtClean="0"/>
            </a:br>
            <a:r>
              <a:rPr lang="en-US" dirty="0" smtClean="0"/>
              <a:t> 	“Why should I </a:t>
            </a:r>
            <a:r>
              <a:rPr lang="en-US" b="1" u="sng" dirty="0" smtClean="0"/>
              <a:t>trust</a:t>
            </a:r>
            <a:r>
              <a:rPr lang="en-US" dirty="0" smtClean="0"/>
              <a:t> this person?” </a:t>
            </a:r>
          </a:p>
          <a:p>
            <a:r>
              <a:rPr lang="en-US" dirty="0" smtClean="0"/>
              <a:t>Naturally persuaded by a person who we think:</a:t>
            </a:r>
            <a:br>
              <a:rPr lang="en-US" dirty="0" smtClean="0"/>
            </a:br>
            <a:r>
              <a:rPr lang="en-US" dirty="0" smtClean="0"/>
              <a:t> 	- is intelligent or </a:t>
            </a:r>
            <a:r>
              <a:rPr lang="en-US" b="1" u="sng" dirty="0" smtClean="0"/>
              <a:t>well educated</a:t>
            </a:r>
            <a:br>
              <a:rPr lang="en-US" b="1" u="sng" dirty="0" smtClean="0"/>
            </a:br>
            <a:r>
              <a:rPr lang="en-US" dirty="0" smtClean="0"/>
              <a:t> 	- is </a:t>
            </a:r>
            <a:r>
              <a:rPr lang="en-US" b="1" u="sng" dirty="0" smtClean="0"/>
              <a:t>friendly</a:t>
            </a:r>
            <a:r>
              <a:rPr lang="en-US" dirty="0" smtClean="0"/>
              <a:t> or warm</a:t>
            </a:r>
            <a:br>
              <a:rPr lang="en-US" dirty="0" smtClean="0"/>
            </a:br>
            <a:r>
              <a:rPr lang="en-US" dirty="0" smtClean="0"/>
              <a:t> 	- is </a:t>
            </a:r>
            <a:r>
              <a:rPr lang="en-US" b="1" u="sng" dirty="0" smtClean="0"/>
              <a:t>considerate of others </a:t>
            </a:r>
            <a:r>
              <a:rPr lang="en-US" dirty="0" smtClean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236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Appeals to the </a:t>
            </a:r>
            <a:r>
              <a:rPr lang="en-US" b="1" u="sng" dirty="0" smtClean="0"/>
              <a:t>emotions, beliefs </a:t>
            </a:r>
            <a:r>
              <a:rPr lang="en-US" dirty="0" smtClean="0"/>
              <a:t>and </a:t>
            </a:r>
            <a:r>
              <a:rPr lang="en-US" b="1" u="sng" dirty="0" smtClean="0"/>
              <a:t>values</a:t>
            </a:r>
            <a:r>
              <a:rPr lang="en-US" dirty="0" smtClean="0"/>
              <a:t> of the reader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617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Advertisements….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Examples of Ethos, Logos, and Pathos in Advertising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579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ONE example for EACH: pathos, logos, ethos.</a:t>
            </a:r>
          </a:p>
          <a:p>
            <a:r>
              <a:rPr lang="en-US"/>
              <a:t>Explain in ONE SENTENCE how that ad is an example of pathos, logos, or ethos.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290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231" r="-4231"/>
          <a:stretch>
            <a:fillRect/>
          </a:stretch>
        </p:blipFill>
        <p:spPr>
          <a:xfrm>
            <a:off x="-373510" y="79590"/>
            <a:ext cx="9860673" cy="6778410"/>
          </a:xfrm>
        </p:spPr>
      </p:pic>
    </p:spTree>
    <p:extLst>
      <p:ext uri="{BB962C8B-B14F-4D97-AF65-F5344CB8AC3E}">
        <p14:creationId xmlns:p14="http://schemas.microsoft.com/office/powerpoint/2010/main" val="3923311662"/>
      </p:ext>
    </p:extLst>
  </p:cSld>
  <p:clrMapOvr>
    <a:masterClrMapping/>
  </p:clrMapOvr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3783</TotalTime>
  <Words>160</Words>
  <Application>Microsoft Macintosh PowerPoint</Application>
  <PresentationFormat>On-screen Show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Revolution</vt:lpstr>
      <vt:lpstr>Understanding and Using: Logos, Ethos &amp; Pathos</vt:lpstr>
      <vt:lpstr>PowerPoint Presentation</vt:lpstr>
      <vt:lpstr>Balance</vt:lpstr>
      <vt:lpstr>LOGOS (most important)</vt:lpstr>
      <vt:lpstr>ETHOS</vt:lpstr>
      <vt:lpstr>PATHOS</vt:lpstr>
      <vt:lpstr>Advertisements…. </vt:lpstr>
      <vt:lpstr>Your turn!</vt:lpstr>
      <vt:lpstr>PowerPoint Presentation</vt:lpstr>
    </vt:vector>
  </TitlesOfParts>
  <Company>Bellevue West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and Using: Logos, Ethos &amp; Pathos</dc:title>
  <dc:creator>Kristen Schweer</dc:creator>
  <cp:lastModifiedBy>Kristen Schweer</cp:lastModifiedBy>
  <cp:revision>7</cp:revision>
  <dcterms:created xsi:type="dcterms:W3CDTF">2015-01-23T13:58:58Z</dcterms:created>
  <dcterms:modified xsi:type="dcterms:W3CDTF">2015-01-26T17:25:42Z</dcterms:modified>
</cp:coreProperties>
</file>