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4E05C-D65A-5C4E-873C-CF056F682377}" type="datetimeFigureOut">
              <a:rPr lang="en-US" smtClean="0"/>
              <a:t>4/4/14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69B90-05A0-9F4F-B41B-E90A12A92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1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Slide: This quote = attention</a:t>
            </a:r>
            <a:r>
              <a:rPr lang="en-US" baseline="0" dirty="0" smtClean="0"/>
              <a:t> getter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69B90-05A0-9F4F-B41B-E90A12A92B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00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Main point: The Declaration of Independence guarantees</a:t>
            </a:r>
            <a:r>
              <a:rPr lang="en-US" baseline="0" dirty="0" smtClean="0"/>
              <a:t> EVERYONE to the right to LIFE. Without LIFE, what other right matters?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69B90-05A0-9F4F-B41B-E90A12A92B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74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Main Point: Life begins at conception, not 12</a:t>
            </a:r>
            <a:r>
              <a:rPr lang="en-US" baseline="0" dirty="0" smtClean="0"/>
              <a:t> weeks, not 28 weeks, not birth.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69B90-05A0-9F4F-B41B-E90A12A92B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51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Main Point: It</a:t>
            </a:r>
            <a:r>
              <a:rPr lang="en-US" baseline="0" dirty="0" smtClean="0"/>
              <a:t> is not a woman’s right to kill her child because the baby is not apart of her. It has it’s own separate DNA.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69B90-05A0-9F4F-B41B-E90A12A92B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78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counter-argument: “Women will die in</a:t>
            </a:r>
            <a:r>
              <a:rPr lang="en-US" baseline="0" dirty="0" smtClean="0"/>
              <a:t> botched abortions if the procedure is made illegal.”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69B90-05A0-9F4F-B41B-E90A12A92B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97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Counter-argument: “What about in cases of rape?”</a:t>
            </a:r>
            <a:br>
              <a:rPr lang="en-US" dirty="0" smtClean="0"/>
            </a:br>
            <a:r>
              <a:rPr lang="en-US" dirty="0" smtClean="0"/>
              <a:t>If you click the picture, it will open up a 1:30 video I would show in my presentation at this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69B90-05A0-9F4F-B41B-E90A12A92B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87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can we do?</a:t>
            </a:r>
            <a:r>
              <a:rPr lang="en-US" baseline="0" dirty="0" smtClean="0"/>
              <a:t> Volunteer at Crisis Pregnancy Centers, Donate supplies, Offer advice and free babysitting services to a struggling mother we know, pray at abortion clinics, educate ourselves, write to legislators, Walk for Life in Washington DC or in Lincoln, Ne (Both in January).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69B90-05A0-9F4F-B41B-E90A12A92B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44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Conclusion: </a:t>
            </a:r>
            <a:r>
              <a:rPr lang="en-US" dirty="0" smtClean="0"/>
              <a:t>Choose life.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69B90-05A0-9F4F-B41B-E90A12A92B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4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2DB9-7C17-8A4B-A38F-7F08FE404DA8}" type="datetimeFigureOut">
              <a:rPr lang="en-US" smtClean="0"/>
              <a:t>4/4/14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723E-4DF5-F740-BDF4-565667213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3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2DB9-7C17-8A4B-A38F-7F08FE404DA8}" type="datetimeFigureOut">
              <a:rPr lang="en-US" smtClean="0"/>
              <a:t>4/4/14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723E-4DF5-F740-BDF4-565667213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1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2DB9-7C17-8A4B-A38F-7F08FE404DA8}" type="datetimeFigureOut">
              <a:rPr lang="en-US" smtClean="0"/>
              <a:t>4/4/14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723E-4DF5-F740-BDF4-565667213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5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2DB9-7C17-8A4B-A38F-7F08FE404DA8}" type="datetimeFigureOut">
              <a:rPr lang="en-US" smtClean="0"/>
              <a:t>4/4/14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723E-4DF5-F740-BDF4-565667213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7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2DB9-7C17-8A4B-A38F-7F08FE404DA8}" type="datetimeFigureOut">
              <a:rPr lang="en-US" smtClean="0"/>
              <a:t>4/4/14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723E-4DF5-F740-BDF4-565667213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1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2DB9-7C17-8A4B-A38F-7F08FE404DA8}" type="datetimeFigureOut">
              <a:rPr lang="en-US" smtClean="0"/>
              <a:t>4/4/14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723E-4DF5-F740-BDF4-565667213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9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2DB9-7C17-8A4B-A38F-7F08FE404DA8}" type="datetimeFigureOut">
              <a:rPr lang="en-US" smtClean="0"/>
              <a:t>4/4/14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723E-4DF5-F740-BDF4-565667213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2DB9-7C17-8A4B-A38F-7F08FE404DA8}" type="datetimeFigureOut">
              <a:rPr lang="en-US" smtClean="0"/>
              <a:t>4/4/14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723E-4DF5-F740-BDF4-565667213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8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2DB9-7C17-8A4B-A38F-7F08FE404DA8}" type="datetimeFigureOut">
              <a:rPr lang="en-US" smtClean="0"/>
              <a:t>4/4/14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723E-4DF5-F740-BDF4-565667213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2DB9-7C17-8A4B-A38F-7F08FE404DA8}" type="datetimeFigureOut">
              <a:rPr lang="en-US" smtClean="0"/>
              <a:t>4/4/14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723E-4DF5-F740-BDF4-565667213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6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2DB9-7C17-8A4B-A38F-7F08FE404DA8}" type="datetimeFigureOut">
              <a:rPr lang="en-US" smtClean="0"/>
              <a:t>4/4/14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723E-4DF5-F740-BDF4-565667213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2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D2DB9-7C17-8A4B-A38F-7F08FE404DA8}" type="datetimeFigureOut">
              <a:rPr lang="en-US" smtClean="0"/>
              <a:t>4/4/14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C723E-4DF5-F740-BDF4-565667213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tbnqpiHr94&amp;list=PL3KGGBzX5Q7x7iSGJceXRxyY1Oq81-KAi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5522" y="1003859"/>
            <a:ext cx="9799521" cy="38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7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680" y="-8955"/>
            <a:ext cx="5715320" cy="69067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603" y="266330"/>
            <a:ext cx="263405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Our own</a:t>
            </a:r>
            <a:br>
              <a:rPr lang="en-US" sz="3200" dirty="0" smtClean="0"/>
            </a:br>
            <a:r>
              <a:rPr lang="en-US" sz="3200" dirty="0" smtClean="0"/>
              <a:t> Declaration of </a:t>
            </a:r>
            <a:br>
              <a:rPr lang="en-US" sz="3200" dirty="0" smtClean="0"/>
            </a:br>
            <a:r>
              <a:rPr lang="en-US" sz="3200" dirty="0" smtClean="0"/>
              <a:t>Independence</a:t>
            </a:r>
            <a:br>
              <a:rPr lang="en-US" sz="3200" dirty="0" smtClean="0"/>
            </a:br>
            <a:r>
              <a:rPr lang="en-US" sz="3200" dirty="0" smtClean="0"/>
              <a:t>guarantees us</a:t>
            </a:r>
            <a:br>
              <a:rPr lang="en-US" sz="3200" dirty="0" smtClean="0"/>
            </a:br>
            <a:r>
              <a:rPr lang="en-US" sz="3200" dirty="0" smtClean="0"/>
              <a:t> the right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2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26" y="0"/>
            <a:ext cx="7169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89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76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00" y="0"/>
            <a:ext cx="4662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38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100" y="0"/>
            <a:ext cx="49939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5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14650"/>
            <a:ext cx="9144000" cy="3943350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3364622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9964"/>
            <a:ext cx="9144000" cy="4529003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648779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187</Words>
  <Application>Microsoft Macintosh PowerPoint</Application>
  <PresentationFormat>On-screen Show (4:3)</PresentationFormat>
  <Paragraphs>17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Bellevue West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Schweer</dc:creator>
  <cp:lastModifiedBy>Kristen Schweer</cp:lastModifiedBy>
  <cp:revision>3</cp:revision>
  <dcterms:created xsi:type="dcterms:W3CDTF">2014-04-04T13:01:23Z</dcterms:created>
  <dcterms:modified xsi:type="dcterms:W3CDTF">2014-04-04T13:32:12Z</dcterms:modified>
</cp:coreProperties>
</file>