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91DC86-D535-AA4B-8F0E-D63E6DB9310D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F7F2E0-E2EA-7044-916E-AB28C378A3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SbtkLA3GrY&amp;list=PLopJhusTRlp_FMBr5C5v3_Ch0TfRSey3c&amp;index=1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Iambic Pentameter &amp; Sonnet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Shakespeare as hip hop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63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Iambic Pentameter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Shakespeare’s predominant meter was </a:t>
            </a:r>
            <a:r>
              <a:rPr lang="en-US" sz="2800" u="sng" dirty="0"/>
              <a:t>iambic</a:t>
            </a:r>
            <a:r>
              <a:rPr lang="en-US" sz="2800" dirty="0"/>
              <a:t>.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unit of iambic meter, called an </a:t>
            </a:r>
            <a:r>
              <a:rPr lang="en-US" sz="2800" u="sng" dirty="0"/>
              <a:t>iambic foot</a:t>
            </a:r>
            <a:r>
              <a:rPr lang="en-US" sz="2800" dirty="0"/>
              <a:t>, consists of a s</a:t>
            </a:r>
            <a:r>
              <a:rPr lang="en-US" sz="2800" u="sng" dirty="0"/>
              <a:t>oft stress </a:t>
            </a:r>
            <a:r>
              <a:rPr lang="en-US" sz="2800" dirty="0"/>
              <a:t>followed by a</a:t>
            </a:r>
            <a:r>
              <a:rPr lang="en-US" sz="2800" u="sng" dirty="0"/>
              <a:t> sharp one</a:t>
            </a:r>
            <a:r>
              <a:rPr lang="en-US" sz="2800" dirty="0"/>
              <a:t>: da-DUM.</a:t>
            </a:r>
            <a:r>
              <a:rPr lang="en-US" sz="2800" dirty="0" smtClean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258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Examples of </a:t>
            </a:r>
            <a:r>
              <a:rPr lang="en-US" sz="2400" dirty="0"/>
              <a:t>an every day </a:t>
            </a:r>
            <a:r>
              <a:rPr lang="en-US" sz="2400" dirty="0" smtClean="0"/>
              <a:t>words </a:t>
            </a:r>
            <a:r>
              <a:rPr lang="en-US" sz="2400" dirty="0"/>
              <a:t>that acts as iambic foot is: </a:t>
            </a:r>
            <a:r>
              <a:rPr lang="en-US" sz="2400" dirty="0" err="1"/>
              <a:t>toDAY</a:t>
            </a:r>
            <a:r>
              <a:rPr lang="en-US" sz="2400" dirty="0"/>
              <a:t>. </a:t>
            </a:r>
            <a:r>
              <a:rPr lang="en-US" sz="2400" dirty="0" err="1"/>
              <a:t>traPEZE</a:t>
            </a:r>
            <a:r>
              <a:rPr lang="en-US" sz="2400" dirty="0"/>
              <a:t>, </a:t>
            </a:r>
            <a:r>
              <a:rPr lang="en-US" sz="2400" dirty="0" err="1"/>
              <a:t>LeBRON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Shakespeare wrote most of his poetry in </a:t>
            </a:r>
            <a:r>
              <a:rPr lang="en-US" sz="2400" u="sng" dirty="0" smtClean="0"/>
              <a:t>iambic pentameter</a:t>
            </a:r>
            <a:r>
              <a:rPr lang="en-US" sz="2400" dirty="0" smtClean="0"/>
              <a:t>, </a:t>
            </a:r>
            <a:r>
              <a:rPr lang="en-US" sz="2400" u="sng" dirty="0" smtClean="0"/>
              <a:t>five units </a:t>
            </a:r>
            <a:r>
              <a:rPr lang="en-US" sz="2400" dirty="0" smtClean="0"/>
              <a:t>of iambic beat to a line. (10 syllables total per line.)</a:t>
            </a:r>
            <a:r>
              <a:rPr lang="en-US" sz="2400" dirty="0" smtClean="0">
                <a:effectLst/>
              </a:rPr>
              <a:t>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4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92" y="1981200"/>
            <a:ext cx="8538308" cy="3048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“But SOFT, what LIGHT through </a:t>
            </a:r>
            <a:r>
              <a:rPr lang="en-US" sz="2400" dirty="0" err="1" smtClean="0"/>
              <a:t>YONder</a:t>
            </a:r>
            <a:r>
              <a:rPr lang="en-US" sz="2400" dirty="0" smtClean="0"/>
              <a:t> </a:t>
            </a:r>
            <a:r>
              <a:rPr lang="en-US" sz="2400" dirty="0" err="1" smtClean="0"/>
              <a:t>WINdow</a:t>
            </a:r>
            <a:r>
              <a:rPr lang="en-US" sz="2400" dirty="0" smtClean="0"/>
              <a:t> BREAKS”</a:t>
            </a:r>
          </a:p>
          <a:p>
            <a:r>
              <a:rPr lang="en-US" sz="2400" dirty="0" smtClean="0"/>
              <a:t>“da DUM, da DUM, da </a:t>
            </a:r>
            <a:r>
              <a:rPr lang="en-US" sz="2400" dirty="0" err="1" smtClean="0"/>
              <a:t>DUMda</a:t>
            </a:r>
            <a:r>
              <a:rPr lang="en-US" sz="2400" dirty="0" smtClean="0"/>
              <a:t> </a:t>
            </a:r>
            <a:r>
              <a:rPr lang="en-US" sz="2400" dirty="0" err="1" smtClean="0"/>
              <a:t>DUMda</a:t>
            </a:r>
            <a:r>
              <a:rPr lang="en-US" sz="2400" dirty="0" smtClean="0"/>
              <a:t>, </a:t>
            </a:r>
            <a:r>
              <a:rPr lang="en-US" sz="2400" dirty="0" err="1" smtClean="0"/>
              <a:t>DUMda</a:t>
            </a:r>
            <a:r>
              <a:rPr lang="en-US" sz="2400" dirty="0" smtClean="0"/>
              <a:t> DUM.”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05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Shakespearean Sonnet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Shakespeare did not invent the </a:t>
            </a:r>
            <a:r>
              <a:rPr lang="en-US" sz="2400" u="sng" dirty="0"/>
              <a:t>English</a:t>
            </a:r>
            <a:r>
              <a:rPr lang="en-US" sz="2400" dirty="0"/>
              <a:t> sonnet form, but he is recognized as its greatest practitioner; therefore, the English sonnet is commonly called the Shakespearean sonnet.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240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Shakespearean sonnet consists of</a:t>
            </a:r>
            <a:r>
              <a:rPr lang="en-US" sz="2000" u="sng" dirty="0"/>
              <a:t> three quatrains </a:t>
            </a:r>
            <a:r>
              <a:rPr lang="en-US" sz="2000" dirty="0"/>
              <a:t>(four-line stanzas), rhyming </a:t>
            </a:r>
            <a:r>
              <a:rPr lang="en-US" sz="2000" b="1" dirty="0" err="1"/>
              <a:t>abab</a:t>
            </a:r>
            <a:r>
              <a:rPr lang="en-US" sz="2000" b="1" dirty="0"/>
              <a:t>, </a:t>
            </a:r>
            <a:r>
              <a:rPr lang="en-US" sz="2000" b="1" dirty="0" err="1"/>
              <a:t>cdcd</a:t>
            </a:r>
            <a:r>
              <a:rPr lang="en-US" sz="2000" b="1" dirty="0"/>
              <a:t>, </a:t>
            </a:r>
            <a:r>
              <a:rPr lang="en-US" sz="2000" b="1" dirty="0" err="1"/>
              <a:t>efef</a:t>
            </a:r>
            <a:r>
              <a:rPr lang="en-US" sz="2000" b="1" dirty="0"/>
              <a:t>, and a couplet (a two-line stanza), rhyming </a:t>
            </a:r>
            <a:r>
              <a:rPr lang="en-US" sz="2000" b="1" dirty="0" err="1"/>
              <a:t>gg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r>
              <a:rPr lang="en-US" sz="2000" dirty="0" smtClean="0"/>
              <a:t>Because </a:t>
            </a:r>
            <a:r>
              <a:rPr lang="en-US" sz="2000" dirty="0"/>
              <a:t>each new stanza introduces a new set of rhyming sounds, the Shakespearean sonnet is well-suited to English, which is less richly endowed than Italian with rhyming words.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82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33" y="20955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Now we’ll listen to a sonnet…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with the structure of the </a:t>
            </a:r>
            <a:r>
              <a:rPr lang="en-US" sz="2400" u="sng" dirty="0"/>
              <a:t>Petrarchan </a:t>
            </a:r>
            <a:r>
              <a:rPr lang="en-US" sz="2400" dirty="0"/>
              <a:t>sonnet, that of the Shakespearean sonnet influences the kinds of ideas that will be develop din it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15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 For example, the </a:t>
            </a:r>
            <a:r>
              <a:rPr lang="en-US" sz="2400" u="sng" dirty="0" smtClean="0"/>
              <a:t>three quatrains </a:t>
            </a:r>
            <a:r>
              <a:rPr lang="en-US" sz="2400" dirty="0" smtClean="0"/>
              <a:t>may be used to present three </a:t>
            </a:r>
            <a:r>
              <a:rPr lang="en-US" sz="2400" u="sng" dirty="0" smtClean="0"/>
              <a:t>parallel</a:t>
            </a:r>
            <a:r>
              <a:rPr lang="en-US" sz="2400" dirty="0" smtClean="0"/>
              <a:t> images, with the </a:t>
            </a:r>
            <a:r>
              <a:rPr lang="en-US" sz="2400" u="sng" dirty="0" smtClean="0"/>
              <a:t>couplet </a:t>
            </a:r>
            <a:r>
              <a:rPr lang="en-US" sz="2400" dirty="0" smtClean="0"/>
              <a:t>used to tie them together or to </a:t>
            </a:r>
            <a:r>
              <a:rPr lang="en-US" sz="2400" u="sng" dirty="0" smtClean="0"/>
              <a:t>interpret </a:t>
            </a:r>
            <a:r>
              <a:rPr lang="en-US" sz="2400" dirty="0" smtClean="0"/>
              <a:t>their significance. </a:t>
            </a:r>
            <a:endParaRPr lang="en-US" sz="2400" dirty="0"/>
          </a:p>
          <a:p>
            <a:r>
              <a:rPr lang="en-US" sz="2400" dirty="0" smtClean="0"/>
              <a:t>Or the quatrains can offer three points in an </a:t>
            </a:r>
            <a:r>
              <a:rPr lang="en-US" sz="2400" u="sng" dirty="0" smtClean="0"/>
              <a:t>argument</a:t>
            </a:r>
            <a:r>
              <a:rPr lang="en-US" sz="2400" dirty="0" smtClean="0"/>
              <a:t>, with the couplet serving to drive home the </a:t>
            </a:r>
            <a:r>
              <a:rPr lang="en-US" sz="2400" u="sng" dirty="0" smtClean="0"/>
              <a:t>conclusion.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29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18</TotalTime>
  <Words>299</Words>
  <Application>Microsoft Macintosh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Iambic Pentameter &amp; Sonnet Notes</vt:lpstr>
      <vt:lpstr>Iambic Pentameter </vt:lpstr>
      <vt:lpstr>PowerPoint Presentation</vt:lpstr>
      <vt:lpstr>Example</vt:lpstr>
      <vt:lpstr>Shakespearean Sonnet</vt:lpstr>
      <vt:lpstr>PowerPoint Presentation</vt:lpstr>
      <vt:lpstr>Now we’ll listen to a sonnet…  </vt:lpstr>
      <vt:lpstr>PowerPoint Presentation</vt:lpstr>
      <vt:lpstr>PowerPoint Presentation</vt:lpstr>
      <vt:lpstr>PowerPoint Presentation</vt:lpstr>
    </vt:vector>
  </TitlesOfParts>
  <Company>Bellevue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Schweer</dc:creator>
  <cp:lastModifiedBy>Kristen Schweer</cp:lastModifiedBy>
  <cp:revision>3</cp:revision>
  <dcterms:created xsi:type="dcterms:W3CDTF">2015-02-27T13:46:13Z</dcterms:created>
  <dcterms:modified xsi:type="dcterms:W3CDTF">2016-04-08T12:46:41Z</dcterms:modified>
</cp:coreProperties>
</file>