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  <p:sldId id="257" r:id="rId12"/>
    <p:sldId id="258" r:id="rId13"/>
    <p:sldId id="259" r:id="rId14"/>
    <p:sldId id="261" r:id="rId15"/>
    <p:sldId id="262" r:id="rId16"/>
    <p:sldId id="265" r:id="rId17"/>
    <p:sldId id="263" r:id="rId18"/>
    <p:sldId id="26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nKuZ2wlNdw&amp;list=PLopJhusTRlp80FtMR9f2jhwo017-n8VPw&amp;index=1" TargetMode="Externa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Tale of Two Cities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9A</a:t>
            </a:r>
            <a:br>
              <a:rPr lang="en-US" dirty="0" smtClean="0"/>
            </a:br>
            <a:r>
              <a:rPr lang="en-US" dirty="0" smtClean="0"/>
              <a:t>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Possibilities…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Topics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Violence/War</a:t>
            </a:r>
          </a:p>
          <a:p>
            <a:r>
              <a:rPr lang="en-US" sz="2400" dirty="0" smtClean="0"/>
              <a:t>Revolution</a:t>
            </a:r>
            <a:endParaRPr lang="en-US" dirty="0" smtClean="0"/>
          </a:p>
          <a:p>
            <a:r>
              <a:rPr lang="en-US" sz="2400" dirty="0" smtClean="0"/>
              <a:t>Love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Tone/Mood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/>
              <a:t>Depressing</a:t>
            </a:r>
          </a:p>
          <a:p>
            <a:r>
              <a:rPr lang="en-US" sz="2400" dirty="0" smtClean="0"/>
              <a:t>Ominous</a:t>
            </a:r>
          </a:p>
          <a:p>
            <a:r>
              <a:rPr lang="en-US" sz="2400" dirty="0" smtClean="0"/>
              <a:t>Empowering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2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Dickens</a:t>
            </a:r>
            <a:endParaRPr lang="en-US" dirty="0"/>
          </a:p>
        </p:txBody>
      </p:sp>
      <p:pic>
        <p:nvPicPr>
          <p:cNvPr id="4" name="Content Placeholder 3" descr="Screen Shot 2016-01-04 at 12.59.30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r="4554"/>
          <a:stretch>
            <a:fillRect/>
          </a:stretch>
        </p:blipFill>
        <p:spPr>
          <a:xfrm>
            <a:off x="571500" y="1905000"/>
            <a:ext cx="8208963" cy="4537075"/>
          </a:xfrm>
        </p:spPr>
      </p:pic>
    </p:spTree>
    <p:extLst>
      <p:ext uri="{BB962C8B-B14F-4D97-AF65-F5344CB8AC3E}">
        <p14:creationId xmlns:p14="http://schemas.microsoft.com/office/powerpoint/2010/main" val="262912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Dickens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Catherine and Charles have 10 children</a:t>
            </a:r>
          </a:p>
          <a:p>
            <a:r>
              <a:rPr lang="en-US" sz="3600" dirty="0" smtClean="0"/>
              <a:t>Eventually, he is overwhelmed and blames Catherine for the kids and the expenses; he becomes disillusioned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He visits America and finds it “crass”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60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 of Two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“It was the best of times, it was the worst of times.”</a:t>
            </a:r>
          </a:p>
          <a:p>
            <a:r>
              <a:rPr lang="en-US" sz="3200" dirty="0" smtClean="0"/>
              <a:t>Differs from his other </a:t>
            </a:r>
            <a:r>
              <a:rPr lang="en-US" sz="3200" dirty="0" smtClean="0"/>
              <a:t>works, </a:t>
            </a:r>
            <a:r>
              <a:rPr lang="en-US" sz="3200" dirty="0" smtClean="0"/>
              <a:t>focuses on plot</a:t>
            </a:r>
          </a:p>
          <a:p>
            <a:r>
              <a:rPr lang="en-US" sz="3200" dirty="0" smtClean="0"/>
              <a:t>Social critique of England and France right before and during the French revolution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8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674815"/>
            <a:ext cx="3749040" cy="4364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1789-1790</a:t>
            </a:r>
          </a:p>
          <a:p>
            <a:r>
              <a:rPr lang="en-US" sz="3200" dirty="0" smtClean="0"/>
              <a:t>Period of radical social and political upheaval</a:t>
            </a:r>
          </a:p>
          <a:p>
            <a:r>
              <a:rPr lang="en-US" sz="3200" dirty="0" smtClean="0"/>
              <a:t>Monarchy was overthrown in three years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7232" r="7232"/>
          <a:stretch>
            <a:fillRect/>
          </a:stretch>
        </p:blipFill>
        <p:spPr>
          <a:xfrm>
            <a:off x="4510528" y="2006097"/>
            <a:ext cx="4384783" cy="4032753"/>
          </a:xfrm>
        </p:spPr>
      </p:pic>
    </p:spTree>
    <p:extLst>
      <p:ext uri="{BB962C8B-B14F-4D97-AF65-F5344CB8AC3E}">
        <p14:creationId xmlns:p14="http://schemas.microsoft.com/office/powerpoint/2010/main" val="264084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started it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Age of Enlightenment was an underlying stir </a:t>
            </a:r>
            <a:endParaRPr lang="en-US" sz="2800" dirty="0"/>
          </a:p>
          <a:p>
            <a:r>
              <a:rPr lang="en-US" sz="2800" dirty="0" smtClean="0"/>
              <a:t>Enlightenment = question authority, explore, [[reason, science, philosophy &amp; knowledge]], think for yourself</a:t>
            </a:r>
          </a:p>
          <a:p>
            <a:r>
              <a:rPr lang="en-US" sz="2800" dirty="0" smtClean="0"/>
              <a:t>Lower and middle classes started to question the social structure asking, “Why are the aristocrats privileged?”</a:t>
            </a:r>
          </a:p>
          <a:p>
            <a:r>
              <a:rPr lang="en-US" sz="2800" dirty="0" smtClean="0"/>
              <a:t>Financial problems = 7 years war</a:t>
            </a:r>
            <a:endParaRPr lang="en-US" sz="2800" dirty="0"/>
          </a:p>
          <a:p>
            <a:r>
              <a:rPr lang="en-US" sz="2800" dirty="0"/>
              <a:t>N</a:t>
            </a:r>
            <a:r>
              <a:rPr lang="en-US" sz="2800" dirty="0" smtClean="0"/>
              <a:t>o plague (led to a high population)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443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started it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Mismanagement of funds = Louis taxed the poor and not the rich</a:t>
            </a:r>
          </a:p>
          <a:p>
            <a:r>
              <a:rPr lang="en-US" sz="3200" dirty="0" smtClean="0"/>
              <a:t>Marie Antoinette spent </a:t>
            </a:r>
            <a:r>
              <a:rPr lang="en-US" sz="3200" dirty="0" smtClean="0"/>
              <a:t>lots of money </a:t>
            </a:r>
            <a:r>
              <a:rPr lang="en-US" sz="3200" dirty="0" smtClean="0"/>
              <a:t>leading their country into a deficit (debt)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7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56411"/>
            <a:ext cx="8001000" cy="4363389"/>
          </a:xfrm>
        </p:spPr>
        <p:txBody>
          <a:bodyPr>
            <a:noAutofit/>
          </a:bodyPr>
          <a:lstStyle/>
          <a:p>
            <a:r>
              <a:rPr lang="en-US" sz="2800" dirty="0" smtClean="0"/>
              <a:t>1788 = flour shortage; one month salary would buy one loaf of bread</a:t>
            </a:r>
          </a:p>
          <a:p>
            <a:r>
              <a:rPr lang="en-US" sz="2800" dirty="0" smtClean="0"/>
              <a:t>The finance minister recommends calling of Estates General to get cash to help their budget</a:t>
            </a:r>
          </a:p>
          <a:p>
            <a:r>
              <a:rPr lang="en-US" sz="2800" dirty="0" smtClean="0"/>
              <a:t>Unequal representation (clergy, nobles, bourgeoisie (97%))</a:t>
            </a:r>
          </a:p>
          <a:p>
            <a:r>
              <a:rPr lang="en-US" sz="2800" dirty="0" smtClean="0"/>
              <a:t>July 14, 1789 = Bastille Day; storm the Bastille (largest prison); steal gunpowder, put the Warden’s head on a pike; beginning of popular violence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8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23" y="1904999"/>
            <a:ext cx="8485288" cy="37083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June 10, 1792 = end of the monarchy</a:t>
            </a:r>
          </a:p>
          <a:p>
            <a:r>
              <a:rPr lang="en-US" sz="2800" dirty="0" smtClean="0"/>
              <a:t>January 21, 1793 = Louis beheaded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October 16, 1793 = </a:t>
            </a:r>
            <a:br>
              <a:rPr lang="en-US" sz="2800" dirty="0" smtClean="0"/>
            </a:br>
            <a:r>
              <a:rPr lang="en-US" sz="2800" dirty="0" smtClean="0"/>
              <a:t>Marie Antoinette </a:t>
            </a:r>
            <a:br>
              <a:rPr lang="en-US" sz="2800" dirty="0" smtClean="0"/>
            </a:br>
            <a:r>
              <a:rPr lang="en-US" sz="2800" dirty="0" smtClean="0"/>
              <a:t>beheaded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55" y="3294416"/>
            <a:ext cx="4956248" cy="31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24081" b="24081"/>
          <a:stretch>
            <a:fillRect/>
          </a:stretch>
        </p:blipFill>
        <p:spPr>
          <a:xfrm>
            <a:off x="867833" y="-52894"/>
            <a:ext cx="7514167" cy="691089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19601"/>
            <a:ext cx="8001000" cy="4969231"/>
          </a:xfrm>
        </p:spPr>
        <p:txBody>
          <a:bodyPr/>
          <a:lstStyle/>
          <a:p>
            <a:r>
              <a:rPr lang="en-US" dirty="0" smtClean="0"/>
              <a:t>Five week unit… lots of reading!</a:t>
            </a:r>
          </a:p>
          <a:p>
            <a:r>
              <a:rPr lang="en-US" dirty="0" smtClean="0"/>
              <a:t>Focus on Reading Strategies &amp; his writing style</a:t>
            </a:r>
          </a:p>
          <a:p>
            <a:r>
              <a:rPr lang="en-US" dirty="0" smtClean="0"/>
              <a:t>Beneficial if AP classes are in your future (which they should be!)</a:t>
            </a:r>
          </a:p>
          <a:p>
            <a:r>
              <a:rPr lang="en-US" dirty="0" smtClean="0"/>
              <a:t>Expect </a:t>
            </a:r>
            <a:r>
              <a:rPr lang="en-US" dirty="0" smtClean="0"/>
              <a:t>reading homework every night… (sorry!)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1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131" r="-79131"/>
          <a:stretch>
            <a:fillRect/>
          </a:stretch>
        </p:blipFill>
        <p:spPr>
          <a:xfrm>
            <a:off x="-1650871" y="0"/>
            <a:ext cx="12945024" cy="6657441"/>
          </a:xfrm>
        </p:spPr>
      </p:pic>
    </p:spTree>
    <p:extLst>
      <p:ext uri="{BB962C8B-B14F-4D97-AF65-F5344CB8AC3E}">
        <p14:creationId xmlns:p14="http://schemas.microsoft.com/office/powerpoint/2010/main" val="218200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95" y="0"/>
            <a:ext cx="513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73" y="0"/>
            <a:ext cx="4189027" cy="69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6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03" y="-28897"/>
            <a:ext cx="6974284" cy="69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4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44" y="292"/>
            <a:ext cx="4345002" cy="69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9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31" y="-17401"/>
            <a:ext cx="5102592" cy="70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2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54000"/>
            <a:ext cx="4318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150</TotalTime>
  <Words>355</Words>
  <Application>Microsoft Macintosh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Travelogue</vt:lpstr>
      <vt:lpstr>Tale of Two Cities</vt:lpstr>
      <vt:lpstr>Some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Possibilities… </vt:lpstr>
      <vt:lpstr>Charles Dickens</vt:lpstr>
      <vt:lpstr>Charles Dickens</vt:lpstr>
      <vt:lpstr>Tale of Two Cities</vt:lpstr>
      <vt:lpstr>French Revolution</vt:lpstr>
      <vt:lpstr>What started it all?</vt:lpstr>
      <vt:lpstr>What started it all?</vt:lpstr>
      <vt:lpstr>Time Line</vt:lpstr>
      <vt:lpstr>French Revolution</vt:lpstr>
      <vt:lpstr>PowerPoint Presentation</vt:lpstr>
    </vt:vector>
  </TitlesOfParts>
  <Company>Bellevue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 of Two Cities</dc:title>
  <dc:creator>Kristen Schweer</dc:creator>
  <cp:lastModifiedBy>Kristen Schweer</cp:lastModifiedBy>
  <cp:revision>12</cp:revision>
  <dcterms:created xsi:type="dcterms:W3CDTF">2012-10-16T12:57:47Z</dcterms:created>
  <dcterms:modified xsi:type="dcterms:W3CDTF">2016-01-04T19:06:27Z</dcterms:modified>
</cp:coreProperties>
</file>