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clrMode="gray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0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E25DB-2CA6-514D-8AE2-98D88A190FB3}" type="datetimeFigureOut">
              <a:rPr lang="en-US" smtClean="0"/>
              <a:t>11/5/13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3994F0-3CFC-4243-BF56-87CC7A7BF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801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47284-A426-6D47-9EE0-0A5D8EBACD5A}" type="datetimeFigureOut">
              <a:rPr lang="en-US" smtClean="0"/>
              <a:t>11/5/13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E7289-06CE-AB49-B0AF-52CD4DA47E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54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3E7289-06CE-AB49-B0AF-52CD4DA47E4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20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4ECE-0514-3241-BC69-ED7980A1DA6F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8DA2-A87D-5E49-90EC-BC329C8C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550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4ECE-0514-3241-BC69-ED7980A1DA6F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8DA2-A87D-5E49-90EC-BC329C8C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175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4ECE-0514-3241-BC69-ED7980A1DA6F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8DA2-A87D-5E49-90EC-BC329C8C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91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4ECE-0514-3241-BC69-ED7980A1DA6F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8DA2-A87D-5E49-90EC-BC329C8C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48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4ECE-0514-3241-BC69-ED7980A1DA6F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8DA2-A87D-5E49-90EC-BC329C8C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986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4ECE-0514-3241-BC69-ED7980A1DA6F}" type="datetimeFigureOut">
              <a:rPr lang="en-US" smtClean="0"/>
              <a:t>11/5/13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8DA2-A87D-5E49-90EC-BC329C8C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84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4ECE-0514-3241-BC69-ED7980A1DA6F}" type="datetimeFigureOut">
              <a:rPr lang="en-US" smtClean="0"/>
              <a:t>11/5/13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8DA2-A87D-5E49-90EC-BC329C8C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0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4ECE-0514-3241-BC69-ED7980A1DA6F}" type="datetimeFigureOut">
              <a:rPr lang="en-US" smtClean="0"/>
              <a:t>11/5/13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8DA2-A87D-5E49-90EC-BC329C8C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105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4ECE-0514-3241-BC69-ED7980A1DA6F}" type="datetimeFigureOut">
              <a:rPr lang="en-US" smtClean="0"/>
              <a:t>11/5/13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8DA2-A87D-5E49-90EC-BC329C8C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59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4ECE-0514-3241-BC69-ED7980A1DA6F}" type="datetimeFigureOut">
              <a:rPr lang="en-US" smtClean="0"/>
              <a:t>11/5/13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8DA2-A87D-5E49-90EC-BC329C8C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38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F4ECE-0514-3241-BC69-ED7980A1DA6F}" type="datetimeFigureOut">
              <a:rPr lang="en-US" smtClean="0"/>
              <a:t>11/5/13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8DA2-A87D-5E49-90EC-BC329C8C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0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F4ECE-0514-3241-BC69-ED7980A1DA6F}" type="datetimeFigureOut">
              <a:rPr lang="en-US" smtClean="0"/>
              <a:t>11/5/13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08DA2-A87D-5E49-90EC-BC329C8C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683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5800" y="355599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merican Typewriter"/>
                <a:cs typeface="American Typewriter"/>
              </a:rPr>
              <a:t>High School English Teacher</a:t>
            </a:r>
            <a:endParaRPr lang="en-US" sz="3600" b="1" dirty="0">
              <a:latin typeface="American Typewriter"/>
              <a:cs typeface="American Typewriter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1600" y="1001930"/>
            <a:ext cx="3983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merican Typewriter"/>
                <a:cs typeface="American Typewriter"/>
              </a:rPr>
              <a:t>Created by: </a:t>
            </a:r>
            <a:r>
              <a:rPr lang="en-US" sz="2400" dirty="0" smtClean="0">
                <a:latin typeface="American Typewriter"/>
                <a:cs typeface="American Typewriter"/>
              </a:rPr>
              <a:t>Mrs. Muldoon</a:t>
            </a:r>
            <a:endParaRPr lang="en-US" sz="2400" dirty="0"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93643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4143" y="808766"/>
            <a:ext cx="5439192" cy="586727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129839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</a:t>
            </a:r>
            <a:endParaRPr lang="en-US" sz="12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8193" y="2323306"/>
            <a:ext cx="978340" cy="20159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2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</a:t>
            </a:r>
            <a:endParaRPr lang="en-US" sz="12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8193" y="4660106"/>
            <a:ext cx="978340" cy="20159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25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8389" y="3081867"/>
            <a:ext cx="290107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t</a:t>
            </a:r>
            <a:r>
              <a:rPr lang="en-US" sz="2800" dirty="0" err="1" smtClean="0"/>
              <a:t>arting</a:t>
            </a:r>
            <a:r>
              <a:rPr lang="en-US" sz="2800" dirty="0" smtClean="0"/>
              <a:t> salary is $28,000 - $40,000 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5300133"/>
            <a:ext cx="387773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e</a:t>
            </a:r>
            <a:r>
              <a:rPr lang="en-US" sz="2800" dirty="0" err="1" smtClean="0"/>
              <a:t>aching</a:t>
            </a:r>
            <a:r>
              <a:rPr lang="en-US" sz="2800" dirty="0" smtClean="0"/>
              <a:t> students reading, writing, and grammar 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524000" y="914400"/>
            <a:ext cx="3708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u</a:t>
            </a:r>
            <a:r>
              <a:rPr lang="en-US" sz="2800" dirty="0" err="1" smtClean="0"/>
              <a:t>man</a:t>
            </a:r>
            <a:r>
              <a:rPr lang="en-US" sz="2800" dirty="0" smtClean="0"/>
              <a:t> services </a:t>
            </a:r>
            <a:r>
              <a:rPr lang="en-US" sz="2800" dirty="0" smtClean="0"/>
              <a:t>=</a:t>
            </a:r>
            <a:r>
              <a:rPr lang="en-US" sz="2800" dirty="0" smtClean="0"/>
              <a:t> </a:t>
            </a:r>
            <a:r>
              <a:rPr lang="en-US" sz="2800" dirty="0" smtClean="0"/>
              <a:t>career cluster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65006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alphaModFix amt="55000"/>
          </a:blip>
          <a:stretch>
            <a:fillRect/>
          </a:stretch>
        </p:blipFill>
        <p:spPr>
          <a:xfrm>
            <a:off x="2268197" y="-660836"/>
            <a:ext cx="6875803" cy="6875803"/>
          </a:xfrm>
          <a:prstGeom prst="rect">
            <a:avLst/>
          </a:prstGeom>
          <a:effectLst>
            <a:softEdge rad="863600"/>
          </a:effectLst>
        </p:spPr>
      </p:pic>
      <p:sp>
        <p:nvSpPr>
          <p:cNvPr id="2" name="Rectangle 1"/>
          <p:cNvSpPr/>
          <p:nvPr/>
        </p:nvSpPr>
        <p:spPr>
          <a:xfrm>
            <a:off x="65487" y="2322436"/>
            <a:ext cx="1156017" cy="20159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25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</a:t>
            </a:r>
            <a:endParaRPr lang="en-US" sz="125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325" y="-251430"/>
            <a:ext cx="978340" cy="20159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25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</a:t>
            </a:r>
            <a:endParaRPr lang="en-US" sz="125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6930" y="4655797"/>
            <a:ext cx="1033130" cy="20159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25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</a:t>
            </a:r>
            <a:endParaRPr lang="en-US" sz="125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21504" y="694267"/>
            <a:ext cx="46204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x</a:t>
            </a:r>
            <a:r>
              <a:rPr lang="en-US" sz="2800" dirty="0" err="1" smtClean="0"/>
              <a:t>pected</a:t>
            </a:r>
            <a:r>
              <a:rPr lang="en-US" sz="2800" dirty="0" smtClean="0"/>
              <a:t> growth rate of 7%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132665" y="5503333"/>
            <a:ext cx="44553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o</a:t>
            </a:r>
            <a:r>
              <a:rPr lang="en-US" sz="2800" dirty="0" err="1" smtClean="0"/>
              <a:t>rrect</a:t>
            </a:r>
            <a:r>
              <a:rPr lang="en-US" sz="2800" dirty="0" smtClean="0"/>
              <a:t> papers, enter grades, design assignments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221504" y="2929467"/>
            <a:ext cx="4010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v</a:t>
            </a:r>
            <a:r>
              <a:rPr lang="en-US" sz="2800" dirty="0" err="1" smtClean="0"/>
              <a:t>erage</a:t>
            </a:r>
            <a:r>
              <a:rPr lang="en-US" sz="2800" dirty="0" smtClean="0"/>
              <a:t> median salary: $50,000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8987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798" y="0"/>
            <a:ext cx="1195935" cy="20159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25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</a:t>
            </a:r>
            <a:endParaRPr lang="en-US" sz="125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8798" y="4676170"/>
            <a:ext cx="1087138" cy="20159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25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R</a:t>
            </a:r>
            <a:endParaRPr lang="en-US" sz="125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8798" y="2491770"/>
            <a:ext cx="978340" cy="201593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2500" b="1" cap="all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E</a:t>
            </a:r>
            <a:endParaRPr lang="en-US" sz="12500" b="1" cap="all" dirty="0">
              <a:ln w="9000" cmpd="sng">
                <a:solidFill>
                  <a:srgbClr val="8064A2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8064A2">
                      <a:shade val="20000"/>
                      <a:satMod val="245000"/>
                    </a:srgbClr>
                  </a:gs>
                  <a:gs pos="43000">
                    <a:srgbClr val="8064A2">
                      <a:satMod val="255000"/>
                    </a:srgbClr>
                  </a:gs>
                  <a:gs pos="48000">
                    <a:srgbClr val="8064A2">
                      <a:shade val="85000"/>
                      <a:satMod val="255000"/>
                    </a:srgbClr>
                  </a:gs>
                  <a:gs pos="100000">
                    <a:srgbClr val="8064A2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1552" y="3095822"/>
            <a:ext cx="438178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d</a:t>
            </a:r>
            <a:r>
              <a:rPr lang="en-US" sz="2800" dirty="0" err="1" smtClean="0"/>
              <a:t>ucation</a:t>
            </a:r>
            <a:r>
              <a:rPr lang="en-US" sz="2800" dirty="0" smtClean="0"/>
              <a:t> needed: Bachelor’s degree, endorsement, teaching certificate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304733" y="643467"/>
            <a:ext cx="4198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e</a:t>
            </a:r>
            <a:r>
              <a:rPr lang="en-US" sz="2800" dirty="0" err="1" smtClean="0"/>
              <a:t>lp</a:t>
            </a:r>
            <a:r>
              <a:rPr lang="en-US" sz="2800" dirty="0" smtClean="0"/>
              <a:t> struggling students with different strategies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304733" y="5503333"/>
            <a:ext cx="43817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e</a:t>
            </a:r>
            <a:r>
              <a:rPr lang="en-US" sz="2800" dirty="0" err="1" smtClean="0"/>
              <a:t>sponds</a:t>
            </a:r>
            <a:r>
              <a:rPr lang="en-US" sz="2800" dirty="0" smtClean="0"/>
              <a:t> to parents and administration</a:t>
            </a:r>
            <a:endParaRPr lang="en-US" sz="28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3333" y="1597574"/>
            <a:ext cx="5414727" cy="3725332"/>
          </a:xfrm>
          <a:prstGeom prst="rect">
            <a:avLst/>
          </a:prstGeom>
          <a:effectLst>
            <a:softEdge rad="304800"/>
          </a:effectLst>
        </p:spPr>
      </p:pic>
    </p:spTree>
    <p:extLst>
      <p:ext uri="{BB962C8B-B14F-4D97-AF65-F5344CB8AC3E}">
        <p14:creationId xmlns:p14="http://schemas.microsoft.com/office/powerpoint/2010/main" val="2291034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alphaModFix amt="71000"/>
          </a:blip>
          <a:stretch>
            <a:fillRect/>
          </a:stretch>
        </p:blipFill>
        <p:spPr>
          <a:xfrm>
            <a:off x="0" y="895774"/>
            <a:ext cx="9144000" cy="610362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27246"/>
            <a:ext cx="33066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Because…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91067" y="5811560"/>
            <a:ext cx="31238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Knowledge is Power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892800" y="5549950"/>
            <a:ext cx="2489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Invest in Others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306652" y="6334780"/>
            <a:ext cx="39899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Great Hours and Schedule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207738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3054</TotalTime>
  <Words>94</Words>
  <Application>Microsoft Macintosh PowerPoint</Application>
  <PresentationFormat>On-screen Show (4:3)</PresentationFormat>
  <Paragraphs>25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Bellevue West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Kristen Schweer</dc:creator>
  <cp:lastModifiedBy>Kristen Schweer</cp:lastModifiedBy>
  <cp:revision>9</cp:revision>
  <cp:lastPrinted>2013-11-05T14:31:28Z</cp:lastPrinted>
  <dcterms:created xsi:type="dcterms:W3CDTF">2012-11-08T16:38:49Z</dcterms:created>
  <dcterms:modified xsi:type="dcterms:W3CDTF">2013-11-06T19:45:14Z</dcterms:modified>
</cp:coreProperties>
</file>