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6" r:id="rId1"/>
  </p:sldMasterIdLst>
  <p:sldIdLst>
    <p:sldId id="256" r:id="rId2"/>
    <p:sldId id="271" r:id="rId3"/>
    <p:sldId id="273" r:id="rId4"/>
    <p:sldId id="272" r:id="rId5"/>
    <p:sldId id="274" r:id="rId6"/>
    <p:sldId id="257" r:id="rId7"/>
    <p:sldId id="258" r:id="rId8"/>
    <p:sldId id="259" r:id="rId9"/>
    <p:sldId id="260" r:id="rId10"/>
    <p:sldId id="26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DE1360-5062-4040-B59F-7EC0580EE466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CC5914-D454-2343-8AEE-0CF9B4AE97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Sentence Fluency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9/9A</a:t>
            </a:r>
            <a:br>
              <a:rPr lang="en-US" dirty="0" smtClean="0"/>
            </a:br>
            <a:r>
              <a:rPr lang="en-US" dirty="0" smtClean="0"/>
              <a:t>Muldoon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2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Under the stars</a:t>
            </a:r>
            <a:r>
              <a:rPr lang="en-US" dirty="0" smtClean="0"/>
              <a:t>, the couple shared their first kiss.</a:t>
            </a:r>
          </a:p>
          <a:p>
            <a:endParaRPr lang="en-US" u="sng" dirty="0"/>
          </a:p>
          <a:p>
            <a:r>
              <a:rPr lang="en-US" u="sng" dirty="0" smtClean="0"/>
              <a:t>In my room</a:t>
            </a:r>
            <a:r>
              <a:rPr lang="en-US" dirty="0" smtClean="0"/>
              <a:t>, I spent hours memorizing and perfecting my speech. 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a prepositional phrase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5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Cheerfully, </a:t>
            </a:r>
            <a:r>
              <a:rPr lang="en-US" dirty="0" smtClean="0"/>
              <a:t>she answered the phone for her mother.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Slowly</a:t>
            </a:r>
            <a:r>
              <a:rPr lang="en-US" dirty="0" smtClean="0"/>
              <a:t> opening the door, I tried to sneak out without my parents hearing.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“-LY” beginnings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8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Running like the wind</a:t>
            </a:r>
            <a:r>
              <a:rPr lang="en-US" dirty="0" smtClean="0"/>
              <a:t>, I turned the last corner and sprinted to the finish line. </a:t>
            </a:r>
          </a:p>
          <a:p>
            <a:endParaRPr lang="en-US" u="sng" dirty="0"/>
          </a:p>
          <a:p>
            <a:r>
              <a:rPr lang="en-US" u="sng" dirty="0" smtClean="0"/>
              <a:t>Saving the best for last</a:t>
            </a:r>
            <a:r>
              <a:rPr lang="en-US" dirty="0" smtClean="0"/>
              <a:t>, Lisa finally ate her Reese’s peanut butter cup. 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“-ING” beginnings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5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trudged along the hot desert for days, </a:t>
            </a:r>
            <a:r>
              <a:rPr lang="en-US" u="sng" dirty="0" smtClean="0"/>
              <a:t>wishing he had brought more water.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gave the homeless man all the money I had, </a:t>
            </a:r>
            <a:r>
              <a:rPr lang="en-US" u="sng" dirty="0" smtClean="0"/>
              <a:t>hoping that this small act of kindness might bring him some comfort.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“-ING” before endings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fish, </a:t>
            </a:r>
            <a:r>
              <a:rPr lang="en-US" u="sng" dirty="0" smtClean="0"/>
              <a:t>a slimy mass of flesh</a:t>
            </a:r>
            <a:r>
              <a:rPr lang="en-US" dirty="0" smtClean="0"/>
              <a:t>, felt the alligator’s giant teeth sink into him as he struggled to swim away.</a:t>
            </a:r>
          </a:p>
          <a:p>
            <a:endParaRPr lang="en-US" dirty="0"/>
          </a:p>
          <a:p>
            <a:r>
              <a:rPr lang="en-US" dirty="0" smtClean="0"/>
              <a:t>The child, </a:t>
            </a:r>
            <a:r>
              <a:rPr lang="en-US" u="sng" dirty="0" smtClean="0"/>
              <a:t>face covered with chocolate doughnut,</a:t>
            </a:r>
            <a:r>
              <a:rPr lang="en-US" dirty="0" smtClean="0"/>
              <a:t> asked his mother if he could have some milk.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Appositives</a:t>
            </a:r>
            <a:br>
              <a:rPr lang="en-US" dirty="0" smtClean="0"/>
            </a:br>
            <a:r>
              <a:rPr lang="en-US" sz="2700" dirty="0" smtClean="0"/>
              <a:t>(a phrase set apart by commas; the sentence would still make sense without this phrase)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113540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Choosing a Christmas tree, putting up Christmas lights, and baking Christmas cookies </a:t>
            </a:r>
            <a:r>
              <a:rPr lang="en-US" dirty="0" smtClean="0"/>
              <a:t>are all included in my December traditions. </a:t>
            </a:r>
          </a:p>
          <a:p>
            <a:endParaRPr lang="en-US" dirty="0"/>
          </a:p>
          <a:p>
            <a:r>
              <a:rPr lang="en-US" dirty="0" smtClean="0"/>
              <a:t>I should’ve known better than </a:t>
            </a:r>
            <a:r>
              <a:rPr lang="en-US" u="sng" dirty="0" smtClean="0"/>
              <a:t>to trust my ex-boyfriend, lie to my friend, and skip volleyball practice. 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2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rain, the Homecoming Dance was moved indoors.</a:t>
            </a:r>
          </a:p>
          <a:p>
            <a:endParaRPr lang="en-US" dirty="0"/>
          </a:p>
          <a:p>
            <a:r>
              <a:rPr lang="en-US" dirty="0" smtClean="0"/>
              <a:t>Since I stayed up late watching </a:t>
            </a:r>
            <a:r>
              <a:rPr lang="en-US" i="1" dirty="0" smtClean="0"/>
              <a:t>How I Met Your Mother </a:t>
            </a:r>
            <a:r>
              <a:rPr lang="en-US" dirty="0" smtClean="0"/>
              <a:t>on Netflix, I fell asleep in class today.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Dependent Clauses</a:t>
            </a:r>
            <a:br>
              <a:rPr lang="en-US" dirty="0" smtClean="0"/>
            </a:br>
            <a:r>
              <a:rPr lang="en-US" sz="3100" dirty="0" smtClean="0"/>
              <a:t>(phrases that cannot stand alone as a complete sentence)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18171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Instead of</a:t>
            </a:r>
            <a:r>
              <a:rPr lang="en-US" dirty="0" smtClean="0"/>
              <a:t>: Melinda had low self-esteem. This caused her to have trouble making friends. (2 short, simple sentences.)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Combine them using WHICH </a:t>
            </a:r>
            <a:r>
              <a:rPr lang="en-US" dirty="0" smtClean="0"/>
              <a:t>(to create 1 sentence):</a:t>
            </a:r>
            <a:br>
              <a:rPr lang="en-US" dirty="0" smtClean="0"/>
            </a:br>
            <a:r>
              <a:rPr lang="en-US" dirty="0" smtClean="0"/>
              <a:t>Melinda had low self-esteem which caused her to have trouble making friends.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start sentences with </a:t>
            </a:r>
            <a:r>
              <a:rPr lang="en-US" strike="sngStrike" dirty="0" smtClean="0"/>
              <a:t>“THIS”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655458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2308"/>
            <a:ext cx="7408333" cy="3683855"/>
          </a:xfrm>
        </p:spPr>
        <p:txBody>
          <a:bodyPr>
            <a:normAutofit/>
          </a:bodyPr>
          <a:lstStyle/>
          <a:p>
            <a:r>
              <a:rPr lang="en-US" dirty="0" smtClean="0"/>
              <a:t>Try to rewrite the sentence to remove “IT.”</a:t>
            </a:r>
          </a:p>
          <a:p>
            <a:r>
              <a:rPr lang="en-US" dirty="0" smtClean="0"/>
              <a:t>Sometimes this can be done by combining 2 sentences together.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Instead of: </a:t>
            </a:r>
            <a:r>
              <a:rPr lang="en-US" dirty="0" smtClean="0"/>
              <a:t>Melinda’s tree went through many stages. It was a doodle, a painting, and a sculpture. </a:t>
            </a:r>
          </a:p>
          <a:p>
            <a:r>
              <a:rPr lang="en-US" b="1" dirty="0" smtClean="0"/>
              <a:t>Try combing the sentences together: </a:t>
            </a:r>
            <a:r>
              <a:rPr lang="en-US" dirty="0" smtClean="0"/>
              <a:t>Melinda’s tree went through many stages including a doodle, a painting, and a sculpture.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start sentences </a:t>
            </a:r>
            <a:r>
              <a:rPr lang="en-US" strike="sngStrike" dirty="0" smtClean="0"/>
              <a:t>with “IT”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96317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4-09-15 at 10.15.46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143" b="-41143"/>
          <a:stretch>
            <a:fillRect/>
          </a:stretch>
        </p:blipFill>
        <p:spPr>
          <a:xfrm>
            <a:off x="1698136" y="-1113693"/>
            <a:ext cx="6410325" cy="5779409"/>
          </a:xfrm>
        </p:spPr>
      </p:pic>
      <p:pic>
        <p:nvPicPr>
          <p:cNvPr id="6" name="Content Placeholder 5" descr="Screen Shot 2014-09-15 at 10.15.53 PM.pn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30" b="-33430"/>
          <a:stretch>
            <a:fillRect/>
          </a:stretch>
        </p:blipFill>
        <p:spPr>
          <a:xfrm>
            <a:off x="1698136" y="2157623"/>
            <a:ext cx="6410325" cy="5433926"/>
          </a:xfrm>
        </p:spPr>
      </p:pic>
    </p:spTree>
    <p:extLst>
      <p:ext uri="{BB962C8B-B14F-4D97-AF65-F5344CB8AC3E}">
        <p14:creationId xmlns:p14="http://schemas.microsoft.com/office/powerpoint/2010/main" val="391649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 “boring” example from </a:t>
            </a:r>
            <a:r>
              <a:rPr lang="en-US" i="1" dirty="0" smtClean="0"/>
              <a:t>Speak </a:t>
            </a:r>
            <a:r>
              <a:rPr lang="en-US" dirty="0" smtClean="0"/>
              <a:t>where it’s kind of monotonous…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4-09-15 at 10.16.01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708" b="-46708"/>
          <a:stretch>
            <a:fillRect/>
          </a:stretch>
        </p:blipFill>
        <p:spPr>
          <a:xfrm>
            <a:off x="1337288" y="-1237020"/>
            <a:ext cx="6771173" cy="6107015"/>
          </a:xfrm>
        </p:spPr>
      </p:pic>
      <p:pic>
        <p:nvPicPr>
          <p:cNvPr id="6" name="Content Placeholder 5" descr="Screen Shot 2014-09-15 at 10.16.08 PM.pn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87" b="-46187"/>
          <a:stretch>
            <a:fillRect/>
          </a:stretch>
        </p:blipFill>
        <p:spPr>
          <a:xfrm>
            <a:off x="1337287" y="1816487"/>
            <a:ext cx="6771173" cy="6107015"/>
          </a:xfrm>
        </p:spPr>
      </p:pic>
    </p:spTree>
    <p:extLst>
      <p:ext uri="{BB962C8B-B14F-4D97-AF65-F5344CB8AC3E}">
        <p14:creationId xmlns:p14="http://schemas.microsoft.com/office/powerpoint/2010/main" val="348468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an example from </a:t>
            </a:r>
            <a:r>
              <a:rPr lang="en-US" i="1" dirty="0" smtClean="0"/>
              <a:t>Speak </a:t>
            </a:r>
            <a:r>
              <a:rPr lang="en-US" dirty="0" smtClean="0"/>
              <a:t>that has a good, long sentence? … if there is one…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2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rhythm or flow of the </a:t>
            </a:r>
            <a:br>
              <a:rPr lang="en-US" dirty="0" smtClean="0"/>
            </a:br>
            <a:r>
              <a:rPr lang="en-US" dirty="0" smtClean="0"/>
              <a:t>writing; how it sounds to</a:t>
            </a:r>
            <a:br>
              <a:rPr lang="en-US" dirty="0" smtClean="0"/>
            </a:br>
            <a:r>
              <a:rPr lang="en-US" dirty="0" smtClean="0"/>
              <a:t> the ear</a:t>
            </a:r>
          </a:p>
          <a:p>
            <a:r>
              <a:rPr lang="en-US" dirty="0" smtClean="0"/>
              <a:t>Sentences of varying length</a:t>
            </a:r>
            <a:br>
              <a:rPr lang="en-US" dirty="0" smtClean="0"/>
            </a:br>
            <a:r>
              <a:rPr lang="en-US" dirty="0" smtClean="0"/>
              <a:t> and structure</a:t>
            </a:r>
          </a:p>
          <a:p>
            <a:r>
              <a:rPr lang="en-US" dirty="0" smtClean="0"/>
              <a:t>Natural phrasing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sentence fluency?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3000"/>
          </a:blip>
          <a:stretch>
            <a:fillRect/>
          </a:stretch>
        </p:blipFill>
        <p:spPr>
          <a:xfrm>
            <a:off x="5099538" y="2689718"/>
            <a:ext cx="3885224" cy="394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0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your writing more interesting &amp; memorable</a:t>
            </a:r>
          </a:p>
          <a:p>
            <a:r>
              <a:rPr lang="en-US" dirty="0" smtClean="0"/>
              <a:t>Adds style and voice to your writing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Sentence Fluency…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5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 your sentence lengths</a:t>
            </a:r>
          </a:p>
          <a:p>
            <a:r>
              <a:rPr lang="en-US" dirty="0" smtClean="0"/>
              <a:t>Vary your sentence structures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Here are 6 types of sentences to try….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write with strong sentence fluency?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0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Tall, handsome </a:t>
            </a:r>
            <a:r>
              <a:rPr lang="en-US" dirty="0" smtClean="0"/>
              <a:t>lifeguards flirt with the pretty girls.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Rickety and dilapidated</a:t>
            </a:r>
            <a:r>
              <a:rPr lang="en-US" dirty="0" smtClean="0"/>
              <a:t>, the old schoolhouse didn’t stand a change in an earthquake.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adjective beginnings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3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36</TotalTime>
  <Words>417</Words>
  <Application>Microsoft Macintosh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Sentence Fluency</vt:lpstr>
      <vt:lpstr>PowerPoint Presentation</vt:lpstr>
      <vt:lpstr>Examples…</vt:lpstr>
      <vt:lpstr>PowerPoint Presentation</vt:lpstr>
      <vt:lpstr>Example</vt:lpstr>
      <vt:lpstr>What is sentence fluency?</vt:lpstr>
      <vt:lpstr>Strong Sentence Fluency… </vt:lpstr>
      <vt:lpstr>How do I write with strong sentence fluency?</vt:lpstr>
      <vt:lpstr>Two adjective beginnings</vt:lpstr>
      <vt:lpstr>Start with a prepositional phrase</vt:lpstr>
      <vt:lpstr>Using “-LY” beginnings</vt:lpstr>
      <vt:lpstr>Using “-ING” beginnings</vt:lpstr>
      <vt:lpstr>Using “-ING” before endings</vt:lpstr>
      <vt:lpstr>Appositives (a phrase set apart by commas; the sentence would still make sense without this phrase)</vt:lpstr>
      <vt:lpstr>Lists</vt:lpstr>
      <vt:lpstr>Dependent Clauses (phrases that cannot stand alone as a complete sentence)</vt:lpstr>
      <vt:lpstr>Don’t start sentences with “THIS”</vt:lpstr>
      <vt:lpstr>Don’t start sentences with “IT”</vt:lpstr>
    </vt:vector>
  </TitlesOfParts>
  <Company>Bellevue 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Fluency</dc:title>
  <dc:creator>Kristen Schweer</dc:creator>
  <cp:lastModifiedBy>Kristen Schweer</cp:lastModifiedBy>
  <cp:revision>4</cp:revision>
  <dcterms:created xsi:type="dcterms:W3CDTF">2014-09-16T02:45:47Z</dcterms:created>
  <dcterms:modified xsi:type="dcterms:W3CDTF">2014-09-16T03:22:16Z</dcterms:modified>
</cp:coreProperties>
</file>